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72" r:id="rId6"/>
    <p:sldId id="259" r:id="rId7"/>
    <p:sldId id="273" r:id="rId8"/>
    <p:sldId id="274" r:id="rId9"/>
    <p:sldId id="275" r:id="rId10"/>
    <p:sldId id="285" r:id="rId11"/>
    <p:sldId id="276" r:id="rId12"/>
    <p:sldId id="277" r:id="rId13"/>
    <p:sldId id="278" r:id="rId14"/>
    <p:sldId id="279" r:id="rId15"/>
    <p:sldId id="282" r:id="rId16"/>
    <p:sldId id="283" r:id="rId17"/>
    <p:sldId id="284" r:id="rId18"/>
    <p:sldId id="28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C273B-F477-4D5D-8E38-14DB37D45FFF}" v="37" dt="2022-12-07T10:05:09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86" autoAdjust="0"/>
  </p:normalViewPr>
  <p:slideViewPr>
    <p:cSldViewPr snapToGrid="0">
      <p:cViewPr varScale="1">
        <p:scale>
          <a:sx n="65" d="100"/>
          <a:sy n="65" d="100"/>
        </p:scale>
        <p:origin x="132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C3B6F100-3402-41B0-BE89-6DD75D29C40C}"/>
    <pc:docChg chg="custSel addSld modSld delMainMaster">
      <pc:chgData name="Gerjan de Ruiter" userId="5d7c516b-9dcd-41a8-99d3-54425d29895b" providerId="ADAL" clId="{C3B6F100-3402-41B0-BE89-6DD75D29C40C}" dt="2022-11-23T10:08:25.829" v="154"/>
      <pc:docMkLst>
        <pc:docMk/>
      </pc:docMkLst>
      <pc:sldChg chg="addSp delSp modSp new mod modClrScheme chgLayout">
        <pc:chgData name="Gerjan de Ruiter" userId="5d7c516b-9dcd-41a8-99d3-54425d29895b" providerId="ADAL" clId="{C3B6F100-3402-41B0-BE89-6DD75D29C40C}" dt="2022-11-23T09:49:43.019" v="93" actId="20577"/>
        <pc:sldMkLst>
          <pc:docMk/>
          <pc:sldMk cId="4033542794" sldId="257"/>
        </pc:sldMkLst>
        <pc:spChg chg="del mod ord">
          <ac:chgData name="Gerjan de Ruiter" userId="5d7c516b-9dcd-41a8-99d3-54425d29895b" providerId="ADAL" clId="{C3B6F100-3402-41B0-BE89-6DD75D29C40C}" dt="2022-11-23T09:40:53.324" v="1" actId="700"/>
          <ac:spMkLst>
            <pc:docMk/>
            <pc:sldMk cId="4033542794" sldId="257"/>
            <ac:spMk id="2" creationId="{949E8D3F-8296-BD23-C7D6-CEA11E604384}"/>
          </ac:spMkLst>
        </pc:spChg>
        <pc:spChg chg="del mod ord">
          <ac:chgData name="Gerjan de Ruiter" userId="5d7c516b-9dcd-41a8-99d3-54425d29895b" providerId="ADAL" clId="{C3B6F100-3402-41B0-BE89-6DD75D29C40C}" dt="2022-11-23T09:40:53.324" v="1" actId="700"/>
          <ac:spMkLst>
            <pc:docMk/>
            <pc:sldMk cId="4033542794" sldId="257"/>
            <ac:spMk id="3" creationId="{283FA146-73F0-02E1-4F8C-2D6F281FD8D9}"/>
          </ac:spMkLst>
        </pc:spChg>
        <pc:spChg chg="add mod ord">
          <ac:chgData name="Gerjan de Ruiter" userId="5d7c516b-9dcd-41a8-99d3-54425d29895b" providerId="ADAL" clId="{C3B6F100-3402-41B0-BE89-6DD75D29C40C}" dt="2022-11-23T09:41:04.964" v="3"/>
          <ac:spMkLst>
            <pc:docMk/>
            <pc:sldMk cId="4033542794" sldId="257"/>
            <ac:spMk id="4" creationId="{60B21F80-55A7-3CFA-8576-07DB14876267}"/>
          </ac:spMkLst>
        </pc:spChg>
        <pc:spChg chg="add mod ord">
          <ac:chgData name="Gerjan de Ruiter" userId="5d7c516b-9dcd-41a8-99d3-54425d29895b" providerId="ADAL" clId="{C3B6F100-3402-41B0-BE89-6DD75D29C40C}" dt="2022-11-23T09:49:43.019" v="93" actId="20577"/>
          <ac:spMkLst>
            <pc:docMk/>
            <pc:sldMk cId="4033542794" sldId="257"/>
            <ac:spMk id="5" creationId="{4040358F-C750-C699-0FF2-47F51D75859F}"/>
          </ac:spMkLst>
        </pc:spChg>
        <pc:spChg chg="add del mod ord">
          <ac:chgData name="Gerjan de Ruiter" userId="5d7c516b-9dcd-41a8-99d3-54425d29895b" providerId="ADAL" clId="{C3B6F100-3402-41B0-BE89-6DD75D29C40C}" dt="2022-11-23T09:40:59.306" v="2"/>
          <ac:spMkLst>
            <pc:docMk/>
            <pc:sldMk cId="4033542794" sldId="257"/>
            <ac:spMk id="6" creationId="{04CEF36D-9D70-46EE-81DC-28857BDC75B0}"/>
          </ac:spMkLst>
        </pc:spChg>
        <pc:spChg chg="add mod ord">
          <ac:chgData name="Gerjan de Ruiter" userId="5d7c516b-9dcd-41a8-99d3-54425d29895b" providerId="ADAL" clId="{C3B6F100-3402-41B0-BE89-6DD75D29C40C}" dt="2022-11-23T09:42:09.098" v="36" actId="20577"/>
          <ac:spMkLst>
            <pc:docMk/>
            <pc:sldMk cId="4033542794" sldId="257"/>
            <ac:spMk id="7" creationId="{F54488C3-5AA7-FCFF-4F6B-D052D41A4C6C}"/>
          </ac:spMkLst>
        </pc:spChg>
        <pc:picChg chg="add mod">
          <ac:chgData name="Gerjan de Ruiter" userId="5d7c516b-9dcd-41a8-99d3-54425d29895b" providerId="ADAL" clId="{C3B6F100-3402-41B0-BE89-6DD75D29C40C}" dt="2022-11-23T09:40:59.306" v="2"/>
          <ac:picMkLst>
            <pc:docMk/>
            <pc:sldMk cId="4033542794" sldId="257"/>
            <ac:picMk id="8" creationId="{4FD8652E-4D47-A091-9A9E-0B73711DF5C0}"/>
          </ac:picMkLst>
        </pc:picChg>
      </pc:sldChg>
      <pc:sldChg chg="addSp delSp modSp new mod modClrScheme modAnim chgLayout">
        <pc:chgData name="Gerjan de Ruiter" userId="5d7c516b-9dcd-41a8-99d3-54425d29895b" providerId="ADAL" clId="{C3B6F100-3402-41B0-BE89-6DD75D29C40C}" dt="2022-11-23T10:08:25.829" v="154"/>
        <pc:sldMkLst>
          <pc:docMk/>
          <pc:sldMk cId="1565745973" sldId="258"/>
        </pc:sldMkLst>
        <pc:spChg chg="del">
          <ac:chgData name="Gerjan de Ruiter" userId="5d7c516b-9dcd-41a8-99d3-54425d29895b" providerId="ADAL" clId="{C3B6F100-3402-41B0-BE89-6DD75D29C40C}" dt="2022-11-23T09:49:50.407" v="95" actId="700"/>
          <ac:spMkLst>
            <pc:docMk/>
            <pc:sldMk cId="1565745973" sldId="258"/>
            <ac:spMk id="2" creationId="{5B5AFFDE-C9BA-8E83-FA58-8BC404AED940}"/>
          </ac:spMkLst>
        </pc:spChg>
        <pc:spChg chg="del">
          <ac:chgData name="Gerjan de Ruiter" userId="5d7c516b-9dcd-41a8-99d3-54425d29895b" providerId="ADAL" clId="{C3B6F100-3402-41B0-BE89-6DD75D29C40C}" dt="2022-11-23T09:49:50.407" v="95" actId="700"/>
          <ac:spMkLst>
            <pc:docMk/>
            <pc:sldMk cId="1565745973" sldId="258"/>
            <ac:spMk id="3" creationId="{2F05722D-BFD9-A1D4-BED0-7C7AE166FE4C}"/>
          </ac:spMkLst>
        </pc:spChg>
        <pc:spChg chg="del mod ord">
          <ac:chgData name="Gerjan de Ruiter" userId="5d7c516b-9dcd-41a8-99d3-54425d29895b" providerId="ADAL" clId="{C3B6F100-3402-41B0-BE89-6DD75D29C40C}" dt="2022-11-23T09:49:50.407" v="95" actId="700"/>
          <ac:spMkLst>
            <pc:docMk/>
            <pc:sldMk cId="1565745973" sldId="258"/>
            <ac:spMk id="4" creationId="{EA6DED09-F8BC-E7A5-D453-B1444E0F036F}"/>
          </ac:spMkLst>
        </pc:spChg>
        <pc:spChg chg="del mod ord">
          <ac:chgData name="Gerjan de Ruiter" userId="5d7c516b-9dcd-41a8-99d3-54425d29895b" providerId="ADAL" clId="{C3B6F100-3402-41B0-BE89-6DD75D29C40C}" dt="2022-11-23T09:49:50.407" v="95" actId="700"/>
          <ac:spMkLst>
            <pc:docMk/>
            <pc:sldMk cId="1565745973" sldId="258"/>
            <ac:spMk id="5" creationId="{E52F6B68-8A63-8C59-5875-A225E66CE8AC}"/>
          </ac:spMkLst>
        </pc:spChg>
        <pc:spChg chg="add mod ord">
          <ac:chgData name="Gerjan de Ruiter" userId="5d7c516b-9dcd-41a8-99d3-54425d29895b" providerId="ADAL" clId="{C3B6F100-3402-41B0-BE89-6DD75D29C40C}" dt="2022-11-23T09:50:09.995" v="145" actId="20577"/>
          <ac:spMkLst>
            <pc:docMk/>
            <pc:sldMk cId="1565745973" sldId="258"/>
            <ac:spMk id="6" creationId="{0488909E-F3F4-0433-9744-BA05B871CA2D}"/>
          </ac:spMkLst>
        </pc:spChg>
        <pc:spChg chg="add mod ord">
          <ac:chgData name="Gerjan de Ruiter" userId="5d7c516b-9dcd-41a8-99d3-54425d29895b" providerId="ADAL" clId="{C3B6F100-3402-41B0-BE89-6DD75D29C40C}" dt="2022-11-23T10:08:20.914" v="153" actId="114"/>
          <ac:spMkLst>
            <pc:docMk/>
            <pc:sldMk cId="1565745973" sldId="258"/>
            <ac:spMk id="7" creationId="{CC1BAED1-BEEF-2847-1055-E51EA5A9FD2B}"/>
          </ac:spMkLst>
        </pc:spChg>
      </pc:sldChg>
      <pc:sldChg chg="add">
        <pc:chgData name="Gerjan de Ruiter" userId="5d7c516b-9dcd-41a8-99d3-54425d29895b" providerId="ADAL" clId="{C3B6F100-3402-41B0-BE89-6DD75D29C40C}" dt="2022-11-23T09:50:55.826" v="148"/>
        <pc:sldMkLst>
          <pc:docMk/>
          <pc:sldMk cId="1512741525" sldId="264"/>
        </pc:sldMkLst>
      </pc:sldChg>
      <pc:sldChg chg="add">
        <pc:chgData name="Gerjan de Ruiter" userId="5d7c516b-9dcd-41a8-99d3-54425d29895b" providerId="ADAL" clId="{C3B6F100-3402-41B0-BE89-6DD75D29C40C}" dt="2022-11-23T09:50:27.812" v="146"/>
        <pc:sldMkLst>
          <pc:docMk/>
          <pc:sldMk cId="0" sldId="270"/>
        </pc:sldMkLst>
      </pc:sldChg>
      <pc:sldChg chg="add">
        <pc:chgData name="Gerjan de Ruiter" userId="5d7c516b-9dcd-41a8-99d3-54425d29895b" providerId="ADAL" clId="{C3B6F100-3402-41B0-BE89-6DD75D29C40C}" dt="2022-11-23T09:50:40.115" v="147"/>
        <pc:sldMkLst>
          <pc:docMk/>
          <pc:sldMk cId="1900244631" sldId="271"/>
        </pc:sldMkLst>
      </pc:sldChg>
      <pc:sldMasterChg chg="del delSldLayout">
        <pc:chgData name="Gerjan de Ruiter" userId="5d7c516b-9dcd-41a8-99d3-54425d29895b" providerId="ADAL" clId="{C3B6F100-3402-41B0-BE89-6DD75D29C40C}" dt="2022-11-23T09:40:53.324" v="1" actId="700"/>
        <pc:sldMasterMkLst>
          <pc:docMk/>
          <pc:sldMasterMk cId="4012354459" sldId="2147483648"/>
        </pc:sldMasterMkLst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2419339718" sldId="2147483649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831646071" sldId="2147483650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2945195706" sldId="2147483651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2432919250" sldId="2147483652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2304967239" sldId="2147483653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2654478690" sldId="2147483654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4166087745" sldId="2147483655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3829761977" sldId="2147483656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1551163666" sldId="2147483657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3422873707" sldId="2147483658"/>
          </pc:sldLayoutMkLst>
        </pc:sldLayoutChg>
        <pc:sldLayoutChg chg="del">
          <pc:chgData name="Gerjan de Ruiter" userId="5d7c516b-9dcd-41a8-99d3-54425d29895b" providerId="ADAL" clId="{C3B6F100-3402-41B0-BE89-6DD75D29C40C}" dt="2022-11-23T09:40:53.324" v="1" actId="700"/>
          <pc:sldLayoutMkLst>
            <pc:docMk/>
            <pc:sldMasterMk cId="4012354459" sldId="2147483648"/>
            <pc:sldLayoutMk cId="1958408725" sldId="2147483659"/>
          </pc:sldLayoutMkLst>
        </pc:sldLayoutChg>
      </pc:sldMasterChg>
    </pc:docChg>
  </pc:docChgLst>
  <pc:docChgLst>
    <pc:chgData name="Gerjan de Ruiter" userId="5d7c516b-9dcd-41a8-99d3-54425d29895b" providerId="ADAL" clId="{F25C273B-F477-4D5D-8E38-14DB37D45FFF}"/>
    <pc:docChg chg="undo custSel addSld delSld modSld sldOrd">
      <pc:chgData name="Gerjan de Ruiter" userId="5d7c516b-9dcd-41a8-99d3-54425d29895b" providerId="ADAL" clId="{F25C273B-F477-4D5D-8E38-14DB37D45FFF}" dt="2022-12-07T10:05:09.382" v="242"/>
      <pc:docMkLst>
        <pc:docMk/>
      </pc:docMkLst>
      <pc:sldChg chg="modSp mod">
        <pc:chgData name="Gerjan de Ruiter" userId="5d7c516b-9dcd-41a8-99d3-54425d29895b" providerId="ADAL" clId="{F25C273B-F477-4D5D-8E38-14DB37D45FFF}" dt="2022-12-07T09:44:47.593" v="203" actId="20577"/>
        <pc:sldMkLst>
          <pc:docMk/>
          <pc:sldMk cId="1914404811" sldId="256"/>
        </pc:sldMkLst>
        <pc:spChg chg="mod">
          <ac:chgData name="Gerjan de Ruiter" userId="5d7c516b-9dcd-41a8-99d3-54425d29895b" providerId="ADAL" clId="{F25C273B-F477-4D5D-8E38-14DB37D45FFF}" dt="2022-12-07T09:44:47.593" v="203" actId="20577"/>
          <ac:spMkLst>
            <pc:docMk/>
            <pc:sldMk cId="1914404811" sldId="256"/>
            <ac:spMk id="6" creationId="{81B96BA2-902A-4078-8942-E8A2417A9A29}"/>
          </ac:spMkLst>
        </pc:spChg>
        <pc:graphicFrameChg chg="mod modGraphic">
          <ac:chgData name="Gerjan de Ruiter" userId="5d7c516b-9dcd-41a8-99d3-54425d29895b" providerId="ADAL" clId="{F25C273B-F477-4D5D-8E38-14DB37D45FFF}" dt="2022-12-07T09:20:13.515" v="25" actId="108"/>
          <ac:graphicFrameMkLst>
            <pc:docMk/>
            <pc:sldMk cId="1914404811" sldId="256"/>
            <ac:graphicFrameMk id="7" creationId="{E301E4D4-09EB-42FE-AC70-36D3DFBAE62B}"/>
          </ac:graphicFrameMkLst>
        </pc:graphicFrameChg>
      </pc:sldChg>
      <pc:sldChg chg="modSp del mod">
        <pc:chgData name="Gerjan de Ruiter" userId="5d7c516b-9dcd-41a8-99d3-54425d29895b" providerId="ADAL" clId="{F25C273B-F477-4D5D-8E38-14DB37D45FFF}" dt="2022-12-07T10:05:02.763" v="241" actId="47"/>
        <pc:sldMkLst>
          <pc:docMk/>
          <pc:sldMk cId="4033542794" sldId="257"/>
        </pc:sldMkLst>
        <pc:spChg chg="mod">
          <ac:chgData name="Gerjan de Ruiter" userId="5d7c516b-9dcd-41a8-99d3-54425d29895b" providerId="ADAL" clId="{F25C273B-F477-4D5D-8E38-14DB37D45FFF}" dt="2022-12-07T09:20:20.609" v="26" actId="1076"/>
          <ac:spMkLst>
            <pc:docMk/>
            <pc:sldMk cId="4033542794" sldId="257"/>
            <ac:spMk id="5" creationId="{4040358F-C750-C699-0FF2-47F51D75859F}"/>
          </ac:spMkLst>
        </pc:spChg>
      </pc:sldChg>
      <pc:sldChg chg="del">
        <pc:chgData name="Gerjan de Ruiter" userId="5d7c516b-9dcd-41a8-99d3-54425d29895b" providerId="ADAL" clId="{F25C273B-F477-4D5D-8E38-14DB37D45FFF}" dt="2022-12-07T09:20:39.391" v="28" actId="47"/>
        <pc:sldMkLst>
          <pc:docMk/>
          <pc:sldMk cId="1565745973" sldId="258"/>
        </pc:sldMkLst>
      </pc:sldChg>
      <pc:sldChg chg="add ord">
        <pc:chgData name="Gerjan de Ruiter" userId="5d7c516b-9dcd-41a8-99d3-54425d29895b" providerId="ADAL" clId="{F25C273B-F477-4D5D-8E38-14DB37D45FFF}" dt="2022-12-07T09:07:18.875" v="10"/>
        <pc:sldMkLst>
          <pc:docMk/>
          <pc:sldMk cId="1746962004" sldId="259"/>
        </pc:sldMkLst>
      </pc:sldChg>
      <pc:sldChg chg="del">
        <pc:chgData name="Gerjan de Ruiter" userId="5d7c516b-9dcd-41a8-99d3-54425d29895b" providerId="ADAL" clId="{F25C273B-F477-4D5D-8E38-14DB37D45FFF}" dt="2022-12-07T09:20:43.602" v="30" actId="47"/>
        <pc:sldMkLst>
          <pc:docMk/>
          <pc:sldMk cId="1512741525" sldId="264"/>
        </pc:sldMkLst>
      </pc:sldChg>
      <pc:sldChg chg="del">
        <pc:chgData name="Gerjan de Ruiter" userId="5d7c516b-9dcd-41a8-99d3-54425d29895b" providerId="ADAL" clId="{F25C273B-F477-4D5D-8E38-14DB37D45FFF}" dt="2022-12-07T09:20:38.227" v="27" actId="47"/>
        <pc:sldMkLst>
          <pc:docMk/>
          <pc:sldMk cId="0" sldId="270"/>
        </pc:sldMkLst>
      </pc:sldChg>
      <pc:sldChg chg="del">
        <pc:chgData name="Gerjan de Ruiter" userId="5d7c516b-9dcd-41a8-99d3-54425d29895b" providerId="ADAL" clId="{F25C273B-F477-4D5D-8E38-14DB37D45FFF}" dt="2022-12-07T09:20:42.499" v="29" actId="47"/>
        <pc:sldMkLst>
          <pc:docMk/>
          <pc:sldMk cId="1900244631" sldId="271"/>
        </pc:sldMkLst>
      </pc:sldChg>
      <pc:sldChg chg="add ord">
        <pc:chgData name="Gerjan de Ruiter" userId="5d7c516b-9dcd-41a8-99d3-54425d29895b" providerId="ADAL" clId="{F25C273B-F477-4D5D-8E38-14DB37D45FFF}" dt="2022-12-07T09:06:45.731" v="2"/>
        <pc:sldMkLst>
          <pc:docMk/>
          <pc:sldMk cId="279071075" sldId="272"/>
        </pc:sldMkLst>
      </pc:sldChg>
      <pc:sldChg chg="add ord">
        <pc:chgData name="Gerjan de Ruiter" userId="5d7c516b-9dcd-41a8-99d3-54425d29895b" providerId="ADAL" clId="{F25C273B-F477-4D5D-8E38-14DB37D45FFF}" dt="2022-12-07T09:07:17.899" v="8"/>
        <pc:sldMkLst>
          <pc:docMk/>
          <pc:sldMk cId="2606624321" sldId="273"/>
        </pc:sldMkLst>
      </pc:sldChg>
      <pc:sldChg chg="addSp delSp modSp new mod modClrScheme chgLayout">
        <pc:chgData name="Gerjan de Ruiter" userId="5d7c516b-9dcd-41a8-99d3-54425d29895b" providerId="ADAL" clId="{F25C273B-F477-4D5D-8E38-14DB37D45FFF}" dt="2022-12-07T09:26:00.666" v="53" actId="14100"/>
        <pc:sldMkLst>
          <pc:docMk/>
          <pc:sldMk cId="37081696" sldId="274"/>
        </pc:sldMkLst>
        <pc:spChg chg="del mod ord">
          <ac:chgData name="Gerjan de Ruiter" userId="5d7c516b-9dcd-41a8-99d3-54425d29895b" providerId="ADAL" clId="{F25C273B-F477-4D5D-8E38-14DB37D45FFF}" dt="2022-12-07T09:25:17.249" v="38" actId="700"/>
          <ac:spMkLst>
            <pc:docMk/>
            <pc:sldMk cId="37081696" sldId="274"/>
            <ac:spMk id="2" creationId="{A26ED0CC-C045-95CF-5503-02AAEF9E6BCA}"/>
          </ac:spMkLst>
        </pc:spChg>
        <pc:spChg chg="del">
          <ac:chgData name="Gerjan de Ruiter" userId="5d7c516b-9dcd-41a8-99d3-54425d29895b" providerId="ADAL" clId="{F25C273B-F477-4D5D-8E38-14DB37D45FFF}" dt="2022-12-07T09:25:12.586" v="35" actId="478"/>
          <ac:spMkLst>
            <pc:docMk/>
            <pc:sldMk cId="37081696" sldId="274"/>
            <ac:spMk id="3" creationId="{74C396DE-F778-F3A9-2F9B-83A0DE522AC2}"/>
          </ac:spMkLst>
        </pc:spChg>
        <pc:spChg chg="add del mod ord">
          <ac:chgData name="Gerjan de Ruiter" userId="5d7c516b-9dcd-41a8-99d3-54425d29895b" providerId="ADAL" clId="{F25C273B-F477-4D5D-8E38-14DB37D45FFF}" dt="2022-12-07T09:25:28.155" v="45" actId="478"/>
          <ac:spMkLst>
            <pc:docMk/>
            <pc:sldMk cId="37081696" sldId="274"/>
            <ac:spMk id="5" creationId="{25D0CB00-6764-40B0-7236-7F7CADEBB80D}"/>
          </ac:spMkLst>
        </pc:spChg>
        <pc:spChg chg="add del mod ord">
          <ac:chgData name="Gerjan de Ruiter" userId="5d7c516b-9dcd-41a8-99d3-54425d29895b" providerId="ADAL" clId="{F25C273B-F477-4D5D-8E38-14DB37D45FFF}" dt="2022-12-07T09:25:18.799" v="39"/>
          <ac:spMkLst>
            <pc:docMk/>
            <pc:sldMk cId="37081696" sldId="274"/>
            <ac:spMk id="6" creationId="{4DE67A4E-EE75-7840-D0D9-2B1AFC0DC5CF}"/>
          </ac:spMkLst>
        </pc:spChg>
        <pc:spChg chg="add del mod">
          <ac:chgData name="Gerjan de Ruiter" userId="5d7c516b-9dcd-41a8-99d3-54425d29895b" providerId="ADAL" clId="{F25C273B-F477-4D5D-8E38-14DB37D45FFF}" dt="2022-12-07T09:25:52.280" v="50" actId="478"/>
          <ac:spMkLst>
            <pc:docMk/>
            <pc:sldMk cId="37081696" sldId="274"/>
            <ac:spMk id="9" creationId="{7FC1A749-2CB6-5FE2-3AA8-3831DEF6B4F9}"/>
          </ac:spMkLst>
        </pc:spChg>
        <pc:picChg chg="add del mod">
          <ac:chgData name="Gerjan de Ruiter" userId="5d7c516b-9dcd-41a8-99d3-54425d29895b" providerId="ADAL" clId="{F25C273B-F477-4D5D-8E38-14DB37D45FFF}" dt="2022-12-07T09:25:15.346" v="37" actId="478"/>
          <ac:picMkLst>
            <pc:docMk/>
            <pc:sldMk cId="37081696" sldId="274"/>
            <ac:picMk id="4" creationId="{341BF4E0-4711-7C79-C606-170D9AD21708}"/>
          </ac:picMkLst>
        </pc:picChg>
        <pc:picChg chg="add del mod">
          <ac:chgData name="Gerjan de Ruiter" userId="5d7c516b-9dcd-41a8-99d3-54425d29895b" providerId="ADAL" clId="{F25C273B-F477-4D5D-8E38-14DB37D45FFF}" dt="2022-12-07T09:25:48" v="49" actId="478"/>
          <ac:picMkLst>
            <pc:docMk/>
            <pc:sldMk cId="37081696" sldId="274"/>
            <ac:picMk id="7" creationId="{169B2BCD-833A-6287-A8AF-D3D862BBED66}"/>
          </ac:picMkLst>
        </pc:picChg>
        <pc:picChg chg="add mod">
          <ac:chgData name="Gerjan de Ruiter" userId="5d7c516b-9dcd-41a8-99d3-54425d29895b" providerId="ADAL" clId="{F25C273B-F477-4D5D-8E38-14DB37D45FFF}" dt="2022-12-07T09:26:00.666" v="53" actId="14100"/>
          <ac:picMkLst>
            <pc:docMk/>
            <pc:sldMk cId="37081696" sldId="274"/>
            <ac:picMk id="10" creationId="{D361D674-91A4-65A8-7080-BFE207D15B39}"/>
          </ac:picMkLst>
        </pc:picChg>
      </pc:sldChg>
      <pc:sldChg chg="new del">
        <pc:chgData name="Gerjan de Ruiter" userId="5d7c516b-9dcd-41a8-99d3-54425d29895b" providerId="ADAL" clId="{F25C273B-F477-4D5D-8E38-14DB37D45FFF}" dt="2022-12-07T09:25:06.725" v="32" actId="47"/>
        <pc:sldMkLst>
          <pc:docMk/>
          <pc:sldMk cId="3824867712" sldId="274"/>
        </pc:sldMkLst>
      </pc:sldChg>
      <pc:sldChg chg="addSp delSp modSp new mod">
        <pc:chgData name="Gerjan de Ruiter" userId="5d7c516b-9dcd-41a8-99d3-54425d29895b" providerId="ADAL" clId="{F25C273B-F477-4D5D-8E38-14DB37D45FFF}" dt="2022-12-07T09:31:38.098" v="65" actId="1076"/>
        <pc:sldMkLst>
          <pc:docMk/>
          <pc:sldMk cId="1394795476" sldId="275"/>
        </pc:sldMkLst>
        <pc:spChg chg="mod">
          <ac:chgData name="Gerjan de Ruiter" userId="5d7c516b-9dcd-41a8-99d3-54425d29895b" providerId="ADAL" clId="{F25C273B-F477-4D5D-8E38-14DB37D45FFF}" dt="2022-12-07T09:31:35.114" v="64" actId="2711"/>
          <ac:spMkLst>
            <pc:docMk/>
            <pc:sldMk cId="1394795476" sldId="275"/>
            <ac:spMk id="2" creationId="{2645F7C8-220E-E4D8-D0CE-DC93A7C52B16}"/>
          </ac:spMkLst>
        </pc:spChg>
        <pc:spChg chg="del">
          <ac:chgData name="Gerjan de Ruiter" userId="5d7c516b-9dcd-41a8-99d3-54425d29895b" providerId="ADAL" clId="{F25C273B-F477-4D5D-8E38-14DB37D45FFF}" dt="2022-12-07T09:31:12.701" v="55"/>
          <ac:spMkLst>
            <pc:docMk/>
            <pc:sldMk cId="1394795476" sldId="275"/>
            <ac:spMk id="3" creationId="{31BB0185-066B-3220-464A-337BBD4C76DE}"/>
          </ac:spMkLst>
        </pc:spChg>
        <pc:picChg chg="add mod">
          <ac:chgData name="Gerjan de Ruiter" userId="5d7c516b-9dcd-41a8-99d3-54425d29895b" providerId="ADAL" clId="{F25C273B-F477-4D5D-8E38-14DB37D45FFF}" dt="2022-12-07T09:31:38.098" v="65" actId="1076"/>
          <ac:picMkLst>
            <pc:docMk/>
            <pc:sldMk cId="1394795476" sldId="275"/>
            <ac:picMk id="4" creationId="{49AFC3BE-7190-7B19-7A3E-6D57CC5C0E8F}"/>
          </ac:picMkLst>
        </pc:picChg>
      </pc:sldChg>
      <pc:sldChg chg="addSp delSp modSp new mod modClrScheme chgLayout">
        <pc:chgData name="Gerjan de Ruiter" userId="5d7c516b-9dcd-41a8-99d3-54425d29895b" providerId="ADAL" clId="{F25C273B-F477-4D5D-8E38-14DB37D45FFF}" dt="2022-12-07T09:56:21.124" v="208" actId="18131"/>
        <pc:sldMkLst>
          <pc:docMk/>
          <pc:sldMk cId="656970592" sldId="276"/>
        </pc:sldMkLst>
        <pc:spChg chg="del mod ord">
          <ac:chgData name="Gerjan de Ruiter" userId="5d7c516b-9dcd-41a8-99d3-54425d29895b" providerId="ADAL" clId="{F25C273B-F477-4D5D-8E38-14DB37D45FFF}" dt="2022-12-07T09:31:52.470" v="67" actId="700"/>
          <ac:spMkLst>
            <pc:docMk/>
            <pc:sldMk cId="656970592" sldId="276"/>
            <ac:spMk id="2" creationId="{761E2FE3-DFC2-D3AE-9C15-E0D177659FFA}"/>
          </ac:spMkLst>
        </pc:spChg>
        <pc:spChg chg="del mod ord">
          <ac:chgData name="Gerjan de Ruiter" userId="5d7c516b-9dcd-41a8-99d3-54425d29895b" providerId="ADAL" clId="{F25C273B-F477-4D5D-8E38-14DB37D45FFF}" dt="2022-12-07T09:31:52.470" v="67" actId="700"/>
          <ac:spMkLst>
            <pc:docMk/>
            <pc:sldMk cId="656970592" sldId="276"/>
            <ac:spMk id="3" creationId="{2256573B-F3FE-BE54-6BCD-925063EC2C0B}"/>
          </ac:spMkLst>
        </pc:spChg>
        <pc:spChg chg="add del mod ord">
          <ac:chgData name="Gerjan de Ruiter" userId="5d7c516b-9dcd-41a8-99d3-54425d29895b" providerId="ADAL" clId="{F25C273B-F477-4D5D-8E38-14DB37D45FFF}" dt="2022-12-07T09:32:02.919" v="70" actId="700"/>
          <ac:spMkLst>
            <pc:docMk/>
            <pc:sldMk cId="656970592" sldId="276"/>
            <ac:spMk id="4" creationId="{B6BD7C6F-C682-FE6F-A4DD-BCADB30D6704}"/>
          </ac:spMkLst>
        </pc:spChg>
        <pc:spChg chg="add del mod ord">
          <ac:chgData name="Gerjan de Ruiter" userId="5d7c516b-9dcd-41a8-99d3-54425d29895b" providerId="ADAL" clId="{F25C273B-F477-4D5D-8E38-14DB37D45FFF}" dt="2022-12-07T09:32:02.919" v="70" actId="700"/>
          <ac:spMkLst>
            <pc:docMk/>
            <pc:sldMk cId="656970592" sldId="276"/>
            <ac:spMk id="5" creationId="{CF13891D-5DA4-FC9B-A9ED-71E703E559C7}"/>
          </ac:spMkLst>
        </pc:spChg>
        <pc:spChg chg="add del mod ord">
          <ac:chgData name="Gerjan de Ruiter" userId="5d7c516b-9dcd-41a8-99d3-54425d29895b" providerId="ADAL" clId="{F25C273B-F477-4D5D-8E38-14DB37D45FFF}" dt="2022-12-07T09:32:02.919" v="70" actId="700"/>
          <ac:spMkLst>
            <pc:docMk/>
            <pc:sldMk cId="656970592" sldId="276"/>
            <ac:spMk id="6" creationId="{65D2949D-1970-1563-A069-762E3C926534}"/>
          </ac:spMkLst>
        </pc:spChg>
        <pc:spChg chg="add del mod ord">
          <ac:chgData name="Gerjan de Ruiter" userId="5d7c516b-9dcd-41a8-99d3-54425d29895b" providerId="ADAL" clId="{F25C273B-F477-4D5D-8E38-14DB37D45FFF}" dt="2022-12-07T09:32:02.919" v="70" actId="700"/>
          <ac:spMkLst>
            <pc:docMk/>
            <pc:sldMk cId="656970592" sldId="276"/>
            <ac:spMk id="7" creationId="{14C2DEA6-0465-F89F-97E6-1871ACBEA37F}"/>
          </ac:spMkLst>
        </pc:spChg>
        <pc:spChg chg="add del">
          <ac:chgData name="Gerjan de Ruiter" userId="5d7c516b-9dcd-41a8-99d3-54425d29895b" providerId="ADAL" clId="{F25C273B-F477-4D5D-8E38-14DB37D45FFF}" dt="2022-12-07T09:31:54.797" v="69" actId="22"/>
          <ac:spMkLst>
            <pc:docMk/>
            <pc:sldMk cId="656970592" sldId="276"/>
            <ac:spMk id="9" creationId="{5A136D45-7603-5D1A-827C-7E1F62606ACC}"/>
          </ac:spMkLst>
        </pc:spChg>
        <pc:spChg chg="add mod ord">
          <ac:chgData name="Gerjan de Ruiter" userId="5d7c516b-9dcd-41a8-99d3-54425d29895b" providerId="ADAL" clId="{F25C273B-F477-4D5D-8E38-14DB37D45FFF}" dt="2022-12-07T09:32:17.208" v="94" actId="20577"/>
          <ac:spMkLst>
            <pc:docMk/>
            <pc:sldMk cId="656970592" sldId="276"/>
            <ac:spMk id="10" creationId="{71446BBD-7FC2-95CA-8D68-954E7D296C4B}"/>
          </ac:spMkLst>
        </pc:spChg>
        <pc:spChg chg="add del mod ord">
          <ac:chgData name="Gerjan de Ruiter" userId="5d7c516b-9dcd-41a8-99d3-54425d29895b" providerId="ADAL" clId="{F25C273B-F477-4D5D-8E38-14DB37D45FFF}" dt="2022-12-07T09:32:09.418" v="74" actId="22"/>
          <ac:spMkLst>
            <pc:docMk/>
            <pc:sldMk cId="656970592" sldId="276"/>
            <ac:spMk id="11" creationId="{7C5B7217-DF69-7D46-80F6-927579A8AD1E}"/>
          </ac:spMkLst>
        </pc:spChg>
        <pc:spChg chg="add del mod ord">
          <ac:chgData name="Gerjan de Ruiter" userId="5d7c516b-9dcd-41a8-99d3-54425d29895b" providerId="ADAL" clId="{F25C273B-F477-4D5D-8E38-14DB37D45FFF}" dt="2022-12-07T09:56:07.055" v="204"/>
          <ac:spMkLst>
            <pc:docMk/>
            <pc:sldMk cId="656970592" sldId="276"/>
            <ac:spMk id="12" creationId="{3BC53A11-B035-264D-E487-EECD978AD688}"/>
          </ac:spMkLst>
        </pc:spChg>
        <pc:spChg chg="add mod ord">
          <ac:chgData name="Gerjan de Ruiter" userId="5d7c516b-9dcd-41a8-99d3-54425d29895b" providerId="ADAL" clId="{F25C273B-F477-4D5D-8E38-14DB37D45FFF}" dt="2022-12-07T09:32:02.919" v="70" actId="700"/>
          <ac:spMkLst>
            <pc:docMk/>
            <pc:sldMk cId="656970592" sldId="276"/>
            <ac:spMk id="13" creationId="{711D2432-F9DE-4370-6F99-0554609D71ED}"/>
          </ac:spMkLst>
        </pc:spChg>
        <pc:picChg chg="add mod ord">
          <ac:chgData name="Gerjan de Ruiter" userId="5d7c516b-9dcd-41a8-99d3-54425d29895b" providerId="ADAL" clId="{F25C273B-F477-4D5D-8E38-14DB37D45FFF}" dt="2022-12-07T09:32:11.377" v="75" actId="1076"/>
          <ac:picMkLst>
            <pc:docMk/>
            <pc:sldMk cId="656970592" sldId="276"/>
            <ac:picMk id="15" creationId="{56925476-331D-CAE2-9FB2-17C55D13A554}"/>
          </ac:picMkLst>
        </pc:picChg>
        <pc:picChg chg="add mod">
          <ac:chgData name="Gerjan de Ruiter" userId="5d7c516b-9dcd-41a8-99d3-54425d29895b" providerId="ADAL" clId="{F25C273B-F477-4D5D-8E38-14DB37D45FFF}" dt="2022-12-07T09:56:21.124" v="208" actId="18131"/>
          <ac:picMkLst>
            <pc:docMk/>
            <pc:sldMk cId="656970592" sldId="276"/>
            <ac:picMk id="2050" creationId="{68C6A460-A458-03B3-39C8-F887AF43966B}"/>
          </ac:picMkLst>
        </pc:picChg>
      </pc:sldChg>
      <pc:sldChg chg="addSp delSp modSp new mod modClrScheme chgLayout">
        <pc:chgData name="Gerjan de Ruiter" userId="5d7c516b-9dcd-41a8-99d3-54425d29895b" providerId="ADAL" clId="{F25C273B-F477-4D5D-8E38-14DB37D45FFF}" dt="2022-12-07T09:41:41.670" v="119" actId="1076"/>
        <pc:sldMkLst>
          <pc:docMk/>
          <pc:sldMk cId="1344057541" sldId="277"/>
        </pc:sldMkLst>
        <pc:spChg chg="del mod ord">
          <ac:chgData name="Gerjan de Ruiter" userId="5d7c516b-9dcd-41a8-99d3-54425d29895b" providerId="ADAL" clId="{F25C273B-F477-4D5D-8E38-14DB37D45FFF}" dt="2022-12-07T09:41:02.318" v="96" actId="700"/>
          <ac:spMkLst>
            <pc:docMk/>
            <pc:sldMk cId="1344057541" sldId="277"/>
            <ac:spMk id="2" creationId="{CFFDCCCA-1D40-0B4A-AC72-8F225AE026B7}"/>
          </ac:spMkLst>
        </pc:spChg>
        <pc:spChg chg="del mod ord">
          <ac:chgData name="Gerjan de Ruiter" userId="5d7c516b-9dcd-41a8-99d3-54425d29895b" providerId="ADAL" clId="{F25C273B-F477-4D5D-8E38-14DB37D45FFF}" dt="2022-12-07T09:41:02.318" v="96" actId="700"/>
          <ac:spMkLst>
            <pc:docMk/>
            <pc:sldMk cId="1344057541" sldId="277"/>
            <ac:spMk id="3" creationId="{5BFB8EAC-27E3-E9B3-06D1-3F59286A15C5}"/>
          </ac:spMkLst>
        </pc:spChg>
        <pc:spChg chg="del">
          <ac:chgData name="Gerjan de Ruiter" userId="5d7c516b-9dcd-41a8-99d3-54425d29895b" providerId="ADAL" clId="{F25C273B-F477-4D5D-8E38-14DB37D45FFF}" dt="2022-12-07T09:41:02.318" v="96" actId="700"/>
          <ac:spMkLst>
            <pc:docMk/>
            <pc:sldMk cId="1344057541" sldId="277"/>
            <ac:spMk id="4" creationId="{F2019477-B567-BA56-0C89-4BFB537C4316}"/>
          </ac:spMkLst>
        </pc:spChg>
        <pc:spChg chg="del">
          <ac:chgData name="Gerjan de Ruiter" userId="5d7c516b-9dcd-41a8-99d3-54425d29895b" providerId="ADAL" clId="{F25C273B-F477-4D5D-8E38-14DB37D45FFF}" dt="2022-12-07T09:41:02.318" v="96" actId="700"/>
          <ac:spMkLst>
            <pc:docMk/>
            <pc:sldMk cId="1344057541" sldId="277"/>
            <ac:spMk id="5" creationId="{3F138F5D-98BC-13CA-12FD-EA522E21CE89}"/>
          </ac:spMkLst>
        </pc:spChg>
        <pc:spChg chg="add mod ord">
          <ac:chgData name="Gerjan de Ruiter" userId="5d7c516b-9dcd-41a8-99d3-54425d29895b" providerId="ADAL" clId="{F25C273B-F477-4D5D-8E38-14DB37D45FFF}" dt="2022-12-07T09:41:31.635" v="113" actId="700"/>
          <ac:spMkLst>
            <pc:docMk/>
            <pc:sldMk cId="1344057541" sldId="277"/>
            <ac:spMk id="6" creationId="{B6DC1FEF-CC93-9794-C1C3-A23D59324051}"/>
          </ac:spMkLst>
        </pc:spChg>
        <pc:spChg chg="add del mod ord">
          <ac:chgData name="Gerjan de Ruiter" userId="5d7c516b-9dcd-41a8-99d3-54425d29895b" providerId="ADAL" clId="{F25C273B-F477-4D5D-8E38-14DB37D45FFF}" dt="2022-12-07T09:41:03.207" v="97"/>
          <ac:spMkLst>
            <pc:docMk/>
            <pc:sldMk cId="1344057541" sldId="277"/>
            <ac:spMk id="7" creationId="{69D18D9B-5801-4E5C-2E5E-6C97054E028F}"/>
          </ac:spMkLst>
        </pc:spChg>
        <pc:spChg chg="add del mod ord">
          <ac:chgData name="Gerjan de Ruiter" userId="5d7c516b-9dcd-41a8-99d3-54425d29895b" providerId="ADAL" clId="{F25C273B-F477-4D5D-8E38-14DB37D45FFF}" dt="2022-12-07T09:41:33.241" v="114"/>
          <ac:spMkLst>
            <pc:docMk/>
            <pc:sldMk cId="1344057541" sldId="277"/>
            <ac:spMk id="9" creationId="{32E5394A-AC63-21EB-00DE-EC64C9FBE9C1}"/>
          </ac:spMkLst>
        </pc:spChg>
        <pc:picChg chg="add mod ord">
          <ac:chgData name="Gerjan de Ruiter" userId="5d7c516b-9dcd-41a8-99d3-54425d29895b" providerId="ADAL" clId="{F25C273B-F477-4D5D-8E38-14DB37D45FFF}" dt="2022-12-07T09:41:36.150" v="116" actId="1076"/>
          <ac:picMkLst>
            <pc:docMk/>
            <pc:sldMk cId="1344057541" sldId="277"/>
            <ac:picMk id="8" creationId="{D06CD8A3-B391-1271-C771-5E06BC72B5DF}"/>
          </ac:picMkLst>
        </pc:picChg>
        <pc:picChg chg="add mod">
          <ac:chgData name="Gerjan de Ruiter" userId="5d7c516b-9dcd-41a8-99d3-54425d29895b" providerId="ADAL" clId="{F25C273B-F477-4D5D-8E38-14DB37D45FFF}" dt="2022-12-07T09:41:41.670" v="119" actId="1076"/>
          <ac:picMkLst>
            <pc:docMk/>
            <pc:sldMk cId="1344057541" sldId="277"/>
            <ac:picMk id="10" creationId="{7C30DF55-6C8C-3E3D-D39F-1A8CA0CD6FF4}"/>
          </ac:picMkLst>
        </pc:picChg>
      </pc:sldChg>
      <pc:sldChg chg="addSp delSp modSp new mod modClrScheme chgLayout">
        <pc:chgData name="Gerjan de Ruiter" userId="5d7c516b-9dcd-41a8-99d3-54425d29895b" providerId="ADAL" clId="{F25C273B-F477-4D5D-8E38-14DB37D45FFF}" dt="2022-12-07T09:42:12.790" v="164" actId="6549"/>
        <pc:sldMkLst>
          <pc:docMk/>
          <pc:sldMk cId="2072480251" sldId="278"/>
        </pc:sldMkLst>
        <pc:spChg chg="del mod ord">
          <ac:chgData name="Gerjan de Ruiter" userId="5d7c516b-9dcd-41a8-99d3-54425d29895b" providerId="ADAL" clId="{F25C273B-F477-4D5D-8E38-14DB37D45FFF}" dt="2022-12-07T09:41:52.556" v="121" actId="700"/>
          <ac:spMkLst>
            <pc:docMk/>
            <pc:sldMk cId="2072480251" sldId="278"/>
            <ac:spMk id="2" creationId="{1C3B3580-E6B5-FACD-B74C-885A291F70F9}"/>
          </ac:spMkLst>
        </pc:spChg>
        <pc:spChg chg="del">
          <ac:chgData name="Gerjan de Ruiter" userId="5d7c516b-9dcd-41a8-99d3-54425d29895b" providerId="ADAL" clId="{F25C273B-F477-4D5D-8E38-14DB37D45FFF}" dt="2022-12-07T09:41:50.066" v="120"/>
          <ac:spMkLst>
            <pc:docMk/>
            <pc:sldMk cId="2072480251" sldId="278"/>
            <ac:spMk id="3" creationId="{DF534E82-A107-3F5B-E592-D5B455C42B13}"/>
          </ac:spMkLst>
        </pc:spChg>
        <pc:spChg chg="add mod ord">
          <ac:chgData name="Gerjan de Ruiter" userId="5d7c516b-9dcd-41a8-99d3-54425d29895b" providerId="ADAL" clId="{F25C273B-F477-4D5D-8E38-14DB37D45FFF}" dt="2022-12-07T09:42:12.790" v="164" actId="6549"/>
          <ac:spMkLst>
            <pc:docMk/>
            <pc:sldMk cId="2072480251" sldId="278"/>
            <ac:spMk id="5" creationId="{A6EC3BB2-59BB-39B1-2D82-95A14CD2D70E}"/>
          </ac:spMkLst>
        </pc:spChg>
        <pc:spChg chg="add del mod ord">
          <ac:chgData name="Gerjan de Ruiter" userId="5d7c516b-9dcd-41a8-99d3-54425d29895b" providerId="ADAL" clId="{F25C273B-F477-4D5D-8E38-14DB37D45FFF}" dt="2022-12-07T09:41:57.766" v="122"/>
          <ac:spMkLst>
            <pc:docMk/>
            <pc:sldMk cId="2072480251" sldId="278"/>
            <ac:spMk id="6" creationId="{9ED9946B-43D3-44EB-9ED8-62D22D75FE2A}"/>
          </ac:spMkLst>
        </pc:spChg>
        <pc:picChg chg="add mod ord">
          <ac:chgData name="Gerjan de Ruiter" userId="5d7c516b-9dcd-41a8-99d3-54425d29895b" providerId="ADAL" clId="{F25C273B-F477-4D5D-8E38-14DB37D45FFF}" dt="2022-12-07T09:41:59.670" v="123" actId="1076"/>
          <ac:picMkLst>
            <pc:docMk/>
            <pc:sldMk cId="2072480251" sldId="278"/>
            <ac:picMk id="4" creationId="{7453307C-EDFD-BCDE-E878-50474F134212}"/>
          </ac:picMkLst>
        </pc:picChg>
        <pc:picChg chg="add mod">
          <ac:chgData name="Gerjan de Ruiter" userId="5d7c516b-9dcd-41a8-99d3-54425d29895b" providerId="ADAL" clId="{F25C273B-F477-4D5D-8E38-14DB37D45FFF}" dt="2022-12-07T09:42:00.974" v="124" actId="1076"/>
          <ac:picMkLst>
            <pc:docMk/>
            <pc:sldMk cId="2072480251" sldId="278"/>
            <ac:picMk id="7" creationId="{7EF1499C-36E4-353E-2569-67E852AC3A5F}"/>
          </ac:picMkLst>
        </pc:picChg>
      </pc:sldChg>
      <pc:sldChg chg="addSp delSp modSp new mod">
        <pc:chgData name="Gerjan de Ruiter" userId="5d7c516b-9dcd-41a8-99d3-54425d29895b" providerId="ADAL" clId="{F25C273B-F477-4D5D-8E38-14DB37D45FFF}" dt="2022-12-07T09:56:31.516" v="210" actId="732"/>
        <pc:sldMkLst>
          <pc:docMk/>
          <pc:sldMk cId="2593439330" sldId="279"/>
        </pc:sldMkLst>
        <pc:spChg chg="del">
          <ac:chgData name="Gerjan de Ruiter" userId="5d7c516b-9dcd-41a8-99d3-54425d29895b" providerId="ADAL" clId="{F25C273B-F477-4D5D-8E38-14DB37D45FFF}" dt="2022-12-07T09:43:11.220" v="173" actId="478"/>
          <ac:spMkLst>
            <pc:docMk/>
            <pc:sldMk cId="2593439330" sldId="279"/>
            <ac:spMk id="2" creationId="{BEFE3C7B-667D-A28A-644A-CC4F128A442F}"/>
          </ac:spMkLst>
        </pc:spChg>
        <pc:spChg chg="mod">
          <ac:chgData name="Gerjan de Ruiter" userId="5d7c516b-9dcd-41a8-99d3-54425d29895b" providerId="ADAL" clId="{F25C273B-F477-4D5D-8E38-14DB37D45FFF}" dt="2022-12-07T09:42:38.628" v="170" actId="5793"/>
          <ac:spMkLst>
            <pc:docMk/>
            <pc:sldMk cId="2593439330" sldId="279"/>
            <ac:spMk id="3" creationId="{A6943F1C-987C-0BAF-9FC1-77A13DC9463E}"/>
          </ac:spMkLst>
        </pc:spChg>
        <pc:spChg chg="del">
          <ac:chgData name="Gerjan de Ruiter" userId="5d7c516b-9dcd-41a8-99d3-54425d29895b" providerId="ADAL" clId="{F25C273B-F477-4D5D-8E38-14DB37D45FFF}" dt="2022-12-07T09:43:03.065" v="171"/>
          <ac:spMkLst>
            <pc:docMk/>
            <pc:sldMk cId="2593439330" sldId="279"/>
            <ac:spMk id="4" creationId="{9ECCBF41-8B0D-605A-0CC2-E630A525DBE9}"/>
          </ac:spMkLst>
        </pc:spChg>
        <pc:spChg chg="del">
          <ac:chgData name="Gerjan de Ruiter" userId="5d7c516b-9dcd-41a8-99d3-54425d29895b" providerId="ADAL" clId="{F25C273B-F477-4D5D-8E38-14DB37D45FFF}" dt="2022-12-07T09:43:07.136" v="172" actId="478"/>
          <ac:spMkLst>
            <pc:docMk/>
            <pc:sldMk cId="2593439330" sldId="279"/>
            <ac:spMk id="5" creationId="{30515D7E-10E1-315A-BB58-693DA18713E8}"/>
          </ac:spMkLst>
        </pc:spChg>
        <pc:picChg chg="add mod">
          <ac:chgData name="Gerjan de Ruiter" userId="5d7c516b-9dcd-41a8-99d3-54425d29895b" providerId="ADAL" clId="{F25C273B-F477-4D5D-8E38-14DB37D45FFF}" dt="2022-12-07T09:56:31.516" v="210" actId="732"/>
          <ac:picMkLst>
            <pc:docMk/>
            <pc:sldMk cId="2593439330" sldId="279"/>
            <ac:picMk id="1026" creationId="{E8C744F5-3EC2-8157-711C-87BA7D1BF8B7}"/>
          </ac:picMkLst>
        </pc:picChg>
      </pc:sldChg>
      <pc:sldChg chg="modSp add mod">
        <pc:chgData name="Gerjan de Ruiter" userId="5d7c516b-9dcd-41a8-99d3-54425d29895b" providerId="ADAL" clId="{F25C273B-F477-4D5D-8E38-14DB37D45FFF}" dt="2022-12-07T09:43:26.582" v="177" actId="1076"/>
        <pc:sldMkLst>
          <pc:docMk/>
          <pc:sldMk cId="165960851" sldId="282"/>
        </pc:sldMkLst>
        <pc:spChg chg="mod">
          <ac:chgData name="Gerjan de Ruiter" userId="5d7c516b-9dcd-41a8-99d3-54425d29895b" providerId="ADAL" clId="{F25C273B-F477-4D5D-8E38-14DB37D45FFF}" dt="2022-12-07T09:43:24.733" v="176" actId="1076"/>
          <ac:spMkLst>
            <pc:docMk/>
            <pc:sldMk cId="165960851" sldId="282"/>
            <ac:spMk id="3" creationId="{00000000-0000-0000-0000-000000000000}"/>
          </ac:spMkLst>
        </pc:spChg>
        <pc:picChg chg="mod">
          <ac:chgData name="Gerjan de Ruiter" userId="5d7c516b-9dcd-41a8-99d3-54425d29895b" providerId="ADAL" clId="{F25C273B-F477-4D5D-8E38-14DB37D45FFF}" dt="2022-12-07T09:43:26.582" v="177" actId="1076"/>
          <ac:picMkLst>
            <pc:docMk/>
            <pc:sldMk cId="165960851" sldId="282"/>
            <ac:picMk id="2" creationId="{00000000-0000-0000-0000-000000000000}"/>
          </ac:picMkLst>
        </pc:picChg>
      </pc:sldChg>
      <pc:sldChg chg="delSp modSp add mod">
        <pc:chgData name="Gerjan de Ruiter" userId="5d7c516b-9dcd-41a8-99d3-54425d29895b" providerId="ADAL" clId="{F25C273B-F477-4D5D-8E38-14DB37D45FFF}" dt="2022-12-07T09:43:51.933" v="186" actId="1076"/>
        <pc:sldMkLst>
          <pc:docMk/>
          <pc:sldMk cId="1611297971" sldId="283"/>
        </pc:sldMkLst>
        <pc:spChg chg="mod">
          <ac:chgData name="Gerjan de Ruiter" userId="5d7c516b-9dcd-41a8-99d3-54425d29895b" providerId="ADAL" clId="{F25C273B-F477-4D5D-8E38-14DB37D45FFF}" dt="2022-12-07T09:43:41.590" v="180" actId="14100"/>
          <ac:spMkLst>
            <pc:docMk/>
            <pc:sldMk cId="1611297971" sldId="283"/>
            <ac:spMk id="3" creationId="{00000000-0000-0000-0000-000000000000}"/>
          </ac:spMkLst>
        </pc:spChg>
        <pc:picChg chg="mod">
          <ac:chgData name="Gerjan de Ruiter" userId="5d7c516b-9dcd-41a8-99d3-54425d29895b" providerId="ADAL" clId="{F25C273B-F477-4D5D-8E38-14DB37D45FFF}" dt="2022-12-07T09:43:50.341" v="185" actId="1076"/>
          <ac:picMkLst>
            <pc:docMk/>
            <pc:sldMk cId="1611297971" sldId="283"/>
            <ac:picMk id="4" creationId="{00000000-0000-0000-0000-000000000000}"/>
          </ac:picMkLst>
        </pc:picChg>
        <pc:picChg chg="del">
          <ac:chgData name="Gerjan de Ruiter" userId="5d7c516b-9dcd-41a8-99d3-54425d29895b" providerId="ADAL" clId="{F25C273B-F477-4D5D-8E38-14DB37D45FFF}" dt="2022-12-07T09:43:44.102" v="181" actId="478"/>
          <ac:picMkLst>
            <pc:docMk/>
            <pc:sldMk cId="1611297971" sldId="283"/>
            <ac:picMk id="6" creationId="{00000000-0000-0000-0000-000000000000}"/>
          </ac:picMkLst>
        </pc:picChg>
        <pc:picChg chg="mod">
          <ac:chgData name="Gerjan de Ruiter" userId="5d7c516b-9dcd-41a8-99d3-54425d29895b" providerId="ADAL" clId="{F25C273B-F477-4D5D-8E38-14DB37D45FFF}" dt="2022-12-07T09:43:51.933" v="186" actId="1076"/>
          <ac:picMkLst>
            <pc:docMk/>
            <pc:sldMk cId="1611297971" sldId="283"/>
            <ac:picMk id="7" creationId="{00000000-0000-0000-0000-000000000000}"/>
          </ac:picMkLst>
        </pc:picChg>
        <pc:picChg chg="mod">
          <ac:chgData name="Gerjan de Ruiter" userId="5d7c516b-9dcd-41a8-99d3-54425d29895b" providerId="ADAL" clId="{F25C273B-F477-4D5D-8E38-14DB37D45FFF}" dt="2022-12-07T09:43:49.254" v="184" actId="1076"/>
          <ac:picMkLst>
            <pc:docMk/>
            <pc:sldMk cId="1611297971" sldId="283"/>
            <ac:picMk id="1026" creationId="{00000000-0000-0000-0000-000000000000}"/>
          </ac:picMkLst>
        </pc:picChg>
      </pc:sldChg>
      <pc:sldChg chg="addSp delSp modSp add mod modAnim">
        <pc:chgData name="Gerjan de Ruiter" userId="5d7c516b-9dcd-41a8-99d3-54425d29895b" providerId="ADAL" clId="{F25C273B-F477-4D5D-8E38-14DB37D45FFF}" dt="2022-12-07T09:59:00.131" v="216" actId="1076"/>
        <pc:sldMkLst>
          <pc:docMk/>
          <pc:sldMk cId="51633417" sldId="284"/>
        </pc:sldMkLst>
        <pc:spChg chg="mod">
          <ac:chgData name="Gerjan de Ruiter" userId="5d7c516b-9dcd-41a8-99d3-54425d29895b" providerId="ADAL" clId="{F25C273B-F477-4D5D-8E38-14DB37D45FFF}" dt="2022-12-07T09:44:03.591" v="189" actId="1076"/>
          <ac:spMkLst>
            <pc:docMk/>
            <pc:sldMk cId="51633417" sldId="284"/>
            <ac:spMk id="3" creationId="{00000000-0000-0000-0000-000000000000}"/>
          </ac:spMkLst>
        </pc:spChg>
        <pc:spChg chg="mod">
          <ac:chgData name="Gerjan de Ruiter" userId="5d7c516b-9dcd-41a8-99d3-54425d29895b" providerId="ADAL" clId="{F25C273B-F477-4D5D-8E38-14DB37D45FFF}" dt="2022-12-07T09:44:14.229" v="193" actId="1076"/>
          <ac:spMkLst>
            <pc:docMk/>
            <pc:sldMk cId="51633417" sldId="284"/>
            <ac:spMk id="10" creationId="{00000000-0000-0000-0000-000000000000}"/>
          </ac:spMkLst>
        </pc:spChg>
        <pc:picChg chg="mod">
          <ac:chgData name="Gerjan de Ruiter" userId="5d7c516b-9dcd-41a8-99d3-54425d29895b" providerId="ADAL" clId="{F25C273B-F477-4D5D-8E38-14DB37D45FFF}" dt="2022-12-07T09:56:54.818" v="211"/>
          <ac:picMkLst>
            <pc:docMk/>
            <pc:sldMk cId="51633417" sldId="284"/>
            <ac:picMk id="9" creationId="{00000000-0000-0000-0000-000000000000}"/>
          </ac:picMkLst>
        </pc:picChg>
        <pc:picChg chg="add del">
          <ac:chgData name="Gerjan de Ruiter" userId="5d7c516b-9dcd-41a8-99d3-54425d29895b" providerId="ADAL" clId="{F25C273B-F477-4D5D-8E38-14DB37D45FFF}" dt="2022-12-07T09:58:37.133" v="213" actId="478"/>
          <ac:picMkLst>
            <pc:docMk/>
            <pc:sldMk cId="51633417" sldId="284"/>
            <ac:picMk id="3074" creationId="{2D9C7C5F-C331-FF03-8E3F-3A54B292C78F}"/>
          </ac:picMkLst>
        </pc:picChg>
        <pc:picChg chg="add mod">
          <ac:chgData name="Gerjan de Ruiter" userId="5d7c516b-9dcd-41a8-99d3-54425d29895b" providerId="ADAL" clId="{F25C273B-F477-4D5D-8E38-14DB37D45FFF}" dt="2022-12-07T09:59:00.131" v="216" actId="1076"/>
          <ac:picMkLst>
            <pc:docMk/>
            <pc:sldMk cId="51633417" sldId="284"/>
            <ac:picMk id="3076" creationId="{9847E0C1-681A-D962-6AE0-05331EF3A9B5}"/>
          </ac:picMkLst>
        </pc:picChg>
      </pc:sldChg>
      <pc:sldChg chg="addSp delSp modSp new mod modAnim modNotesTx">
        <pc:chgData name="Gerjan de Ruiter" userId="5d7c516b-9dcd-41a8-99d3-54425d29895b" providerId="ADAL" clId="{F25C273B-F477-4D5D-8E38-14DB37D45FFF}" dt="2022-12-07T10:02:47.271" v="240" actId="20577"/>
        <pc:sldMkLst>
          <pc:docMk/>
          <pc:sldMk cId="2395028493" sldId="285"/>
        </pc:sldMkLst>
        <pc:spChg chg="del">
          <ac:chgData name="Gerjan de Ruiter" userId="5d7c516b-9dcd-41a8-99d3-54425d29895b" providerId="ADAL" clId="{F25C273B-F477-4D5D-8E38-14DB37D45FFF}" dt="2022-12-07T10:01:22.220" v="223" actId="478"/>
          <ac:spMkLst>
            <pc:docMk/>
            <pc:sldMk cId="2395028493" sldId="285"/>
            <ac:spMk id="2" creationId="{A4A0ED7F-A388-EF8E-9C54-41B913CEC576}"/>
          </ac:spMkLst>
        </pc:spChg>
        <pc:spChg chg="del">
          <ac:chgData name="Gerjan de Ruiter" userId="5d7c516b-9dcd-41a8-99d3-54425d29895b" providerId="ADAL" clId="{F25C273B-F477-4D5D-8E38-14DB37D45FFF}" dt="2022-12-07T10:01:05.157" v="218"/>
          <ac:spMkLst>
            <pc:docMk/>
            <pc:sldMk cId="2395028493" sldId="285"/>
            <ac:spMk id="3" creationId="{0A2D7C0B-5150-7B80-4040-2D37613B9EFF}"/>
          </ac:spMkLst>
        </pc:spChg>
        <pc:picChg chg="add mod">
          <ac:chgData name="Gerjan de Ruiter" userId="5d7c516b-9dcd-41a8-99d3-54425d29895b" providerId="ADAL" clId="{F25C273B-F477-4D5D-8E38-14DB37D45FFF}" dt="2022-12-07T10:01:24.613" v="224" actId="1076"/>
          <ac:picMkLst>
            <pc:docMk/>
            <pc:sldMk cId="2395028493" sldId="285"/>
            <ac:picMk id="4" creationId="{5AB80189-CF73-637F-0202-45703FF465B6}"/>
          </ac:picMkLst>
        </pc:picChg>
      </pc:sldChg>
      <pc:sldChg chg="add">
        <pc:chgData name="Gerjan de Ruiter" userId="5d7c516b-9dcd-41a8-99d3-54425d29895b" providerId="ADAL" clId="{F25C273B-F477-4D5D-8E38-14DB37D45FFF}" dt="2022-12-07T10:05:09.382" v="242"/>
        <pc:sldMkLst>
          <pc:docMk/>
          <pc:sldMk cId="4100552593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4BECB-5200-4FEB-80FC-90D87278F534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85377-0A1B-4A6D-8941-5E7B10A013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68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nl.wikipedia.org/wiki/Concept_(filosofie)" TargetMode="External"/><Relationship Id="rId13" Type="http://schemas.openxmlformats.org/officeDocument/2006/relationships/hyperlink" Target="https://nl.wikipedia.org/wiki/Communisme" TargetMode="External"/><Relationship Id="rId18" Type="http://schemas.openxmlformats.org/officeDocument/2006/relationships/hyperlink" Target="https://nl.wikipedia.org/wiki/Friedrich_Engels" TargetMode="External"/><Relationship Id="rId26" Type="http://schemas.openxmlformats.org/officeDocument/2006/relationships/hyperlink" Target="https://nl.wikipedia.org/wiki/Marxistische_geografie" TargetMode="External"/><Relationship Id="rId3" Type="http://schemas.openxmlformats.org/officeDocument/2006/relationships/hyperlink" Target="https://nl.wikipedia.org/wiki/Ideologie" TargetMode="External"/><Relationship Id="rId21" Type="http://schemas.openxmlformats.org/officeDocument/2006/relationships/hyperlink" Target="https://nl.wikipedia.org/w/index.php?title=Marxistische_archeologie&amp;action=edit&amp;redlink=1" TargetMode="External"/><Relationship Id="rId7" Type="http://schemas.openxmlformats.org/officeDocument/2006/relationships/hyperlink" Target="https://nl.wikipedia.org/wiki/Economie_(systeem)" TargetMode="External"/><Relationship Id="rId12" Type="http://schemas.openxmlformats.org/officeDocument/2006/relationships/hyperlink" Target="https://nl.wikipedia.org/wiki/Dialectisch_materialisme" TargetMode="External"/><Relationship Id="rId17" Type="http://schemas.openxmlformats.org/officeDocument/2006/relationships/hyperlink" Target="https://nl.wikipedia.org/wiki/Karl_Marx" TargetMode="External"/><Relationship Id="rId25" Type="http://schemas.openxmlformats.org/officeDocument/2006/relationships/hyperlink" Target="https://nl.wikipedia.org/w/index.php?title=Marxistische_geschiedschrijving&amp;action=edit&amp;redlink=1" TargetMode="External"/><Relationship Id="rId2" Type="http://schemas.openxmlformats.org/officeDocument/2006/relationships/slide" Target="../slides/slide7.xml"/><Relationship Id="rId16" Type="http://schemas.openxmlformats.org/officeDocument/2006/relationships/hyperlink" Target="https://nl.wikipedia.org/wiki/Werkende_klasse" TargetMode="External"/><Relationship Id="rId20" Type="http://schemas.openxmlformats.org/officeDocument/2006/relationships/hyperlink" Target="https://nl.wikipedia.org/wiki/Vakwetenschap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nl.wikipedia.org/wiki/Maatschappij_(sociologie)" TargetMode="External"/><Relationship Id="rId11" Type="http://schemas.openxmlformats.org/officeDocument/2006/relationships/hyperlink" Target="https://nl.wikipedia.org/wiki/Productiemiddel" TargetMode="External"/><Relationship Id="rId24" Type="http://schemas.openxmlformats.org/officeDocument/2006/relationships/hyperlink" Target="https://nl.wikipedia.org/wiki/Marxistische_filosofie" TargetMode="External"/><Relationship Id="rId5" Type="http://schemas.openxmlformats.org/officeDocument/2006/relationships/hyperlink" Target="https://nl.wikipedia.org/wiki/Kritiek" TargetMode="External"/><Relationship Id="rId15" Type="http://schemas.openxmlformats.org/officeDocument/2006/relationships/hyperlink" Target="https://nl.wikipedia.org/wiki/Kapitalisme" TargetMode="External"/><Relationship Id="rId23" Type="http://schemas.openxmlformats.org/officeDocument/2006/relationships/hyperlink" Target="https://nl.wikipedia.org/wiki/Marxistische_esthetica" TargetMode="External"/><Relationship Id="rId28" Type="http://schemas.openxmlformats.org/officeDocument/2006/relationships/hyperlink" Target="https://nl.wikipedia.org/w/index.php?title=Kritische_psychologie&amp;action=edit&amp;redlink=1" TargetMode="External"/><Relationship Id="rId10" Type="http://schemas.openxmlformats.org/officeDocument/2006/relationships/hyperlink" Target="https://nl.wikipedia.org/wiki/Sociale_klasse" TargetMode="External"/><Relationship Id="rId19" Type="http://schemas.openxmlformats.org/officeDocument/2006/relationships/hyperlink" Target="https://nl.wikipedia.org/wiki/Socialisme" TargetMode="External"/><Relationship Id="rId4" Type="http://schemas.openxmlformats.org/officeDocument/2006/relationships/hyperlink" Target="https://nl.wikipedia.org/wiki/Beschrijvende_uitspraak" TargetMode="External"/><Relationship Id="rId9" Type="http://schemas.openxmlformats.org/officeDocument/2006/relationships/hyperlink" Target="https://nl.wikipedia.org/wiki/Klassenstrijd" TargetMode="External"/><Relationship Id="rId14" Type="http://schemas.openxmlformats.org/officeDocument/2006/relationships/hyperlink" Target="https://nl.wikipedia.org/wiki/Uitbuiting" TargetMode="External"/><Relationship Id="rId22" Type="http://schemas.openxmlformats.org/officeDocument/2006/relationships/hyperlink" Target="https://nl.wikipedia.org/wiki/Marxistische_economie" TargetMode="External"/><Relationship Id="rId27" Type="http://schemas.openxmlformats.org/officeDocument/2006/relationships/hyperlink" Target="https://nl.wikipedia.org/w/index.php?title=Marxistische_sociologie&amp;action=edit&amp;redlink=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Het </a:t>
            </a:r>
            <a:r>
              <a:rPr lang="nl-N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marxisme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is een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Ideologie"/>
              </a:rPr>
              <a:t>ideologisch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Beschrijvende uitspraak"/>
              </a:rPr>
              <a:t>beschrijvende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Kritiek"/>
              </a:rPr>
              <a:t>analyse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van de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Maatschappij (sociologie)"/>
              </a:rPr>
              <a:t>maatschappij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en dan vooral de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Economie (systeem)"/>
              </a:rPr>
              <a:t>economie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waarbij het marxistische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Concept (filosofie)"/>
              </a:rPr>
              <a:t>concept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van een internationale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Klassenstrijd"/>
              </a:rPr>
              <a:t>klassenstrijd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tussen twee tegengestelde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Sociale klasse"/>
              </a:rPr>
              <a:t>maatschappelijke klassen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centraal staat. Deze twee klassen zijn, volgens het marxisme, respectievelijk de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Productiemiddel"/>
              </a:rPr>
              <a:t>productiemiddelen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bezittende klasse (het 'kapitaal'), en de werkende klasse (de 'arbeid'). Volgens de marxistische ideologie moet de klassenstrijd, via het "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Dialectisch materialisme"/>
              </a:rPr>
              <a:t>dialectisch materialisme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", uiteindelijk leiden tot een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Communisme"/>
              </a:rPr>
              <a:t>communistische maatschappij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waarbij er een einde komt aan de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4" tooltip="Uitbuiting"/>
              </a:rPr>
              <a:t>uitbuiting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door het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 tooltip="Kapitalisme"/>
              </a:rPr>
              <a:t>kapitalisme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van de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6" tooltip="Werkende klasse"/>
              </a:rPr>
              <a:t>werkende klasse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b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b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Het marxisme is in eerste instantie gebaseerd op de ideeën en denkbeelden van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7" tooltip="Karl Marx"/>
              </a:rPr>
              <a:t>Karl Marx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en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8" tooltip="Friedrich Engels"/>
              </a:rPr>
              <a:t>Friedrich Engels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Op politiek-ideologisch vlak vormde het marxisme de basis voor het moderne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9" tooltip="Socialisme"/>
              </a:rPr>
              <a:t>socialisme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en het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Communisme"/>
              </a:rPr>
              <a:t>communisme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Verder lag het marxisme ten grondslag aan een beoefening op marxistische leest van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0" tooltip="Vakwetenschap"/>
              </a:rPr>
              <a:t>vakgebieden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als de </a:t>
            </a:r>
            <a:r>
              <a:rPr lang="nl-NL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1" tooltip="Marxistische archeologie (de pagina bestaat niet)"/>
              </a:rPr>
              <a:t>archeologie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2" tooltip="Marxistische economie"/>
              </a:rPr>
              <a:t>economie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3" tooltip="Marxistische esthetica"/>
              </a:rPr>
              <a:t>esthetica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4" tooltip="Marxistische filosofie"/>
              </a:rPr>
              <a:t>filosofie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5" tooltip="Marxistische geschiedschrijving (de pagina bestaat niet)"/>
              </a:rPr>
              <a:t>geschiedschrijving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6" tooltip="Marxistische geografie"/>
              </a:rPr>
              <a:t>geografie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7" tooltip="Marxistische sociologie (de pagina bestaat niet)"/>
              </a:rPr>
              <a:t>sociologie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en de </a:t>
            </a:r>
            <a:r>
              <a:rPr lang="nl-NL" b="0" i="0" u="none" strike="noStrike" dirty="0">
                <a:solidFill>
                  <a:srgbClr val="BA0000"/>
                </a:solidFill>
                <a:effectLst/>
                <a:latin typeface="Arial" panose="020B0604020202020204" pitchFamily="34" charset="0"/>
                <a:hlinkClick r:id="rId28" tooltip="Kritische psychologie (de pagina bestaat niet)"/>
              </a:rPr>
              <a:t>kritische psychologie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(wiki)</a:t>
            </a:r>
          </a:p>
          <a:p>
            <a:endParaRPr lang="nl-N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nl-N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nl-N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85377-0A1B-4A6D-8941-5E7B10A0132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79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85377-0A1B-4A6D-8941-5E7B10A0132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32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8098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6307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45969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453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46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12976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9503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4126299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27720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59055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84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823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545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2587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99828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503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2432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74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127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58692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019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67510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87400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185A2-8869-4593-917C-8D041B3D5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AA5261-5AD4-4438-AFF4-24CA68732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C3EE2E-58EC-4DAB-B51E-80DD5899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18BB3E-86A8-4DFC-9341-A5B33A48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7BCDEA-9CB1-4541-A9F4-75FA3F05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22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18293A-4818-4620-8263-12EE6672AE62}" type="datetime1">
              <a:rPr lang="nl-NL" smtClean="0"/>
              <a:t>7-12-2022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73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36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36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668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166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0799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154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8130711F-EF7B-444A-97C5-1583B5CCDE8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40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oecdbetterlifeindex.org/#/111111111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R_gnk8sVr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tYzfH4EJ68?feature=oembed" TargetMode="Externa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31.xml"/><Relationship Id="rId1" Type="http://schemas.openxmlformats.org/officeDocument/2006/relationships/video" Target="https://www.youtube.com/embed/cpkRvc-sOKk" TargetMode="Externa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IBS ‘De Wereld en Ik’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773362" y="1727561"/>
            <a:ext cx="2983276" cy="275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Begrippen: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4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Deel economie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1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 economische en ecologische waarden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4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Samenleving 3.0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1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welvaart</a:t>
            </a:r>
            <a:endParaRPr kumimoji="0" lang="nl-NL" sz="140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834191"/>
              </p:ext>
            </p:extLst>
          </p:nvPr>
        </p:nvGraphicFramePr>
        <p:xfrm>
          <a:off x="2048608" y="6161520"/>
          <a:ext cx="7443681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3262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45053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2765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38200" y="1727561"/>
            <a:ext cx="836782" cy="7019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D89C826-1CCB-42CB-B51C-EF919B677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428977F-8D2E-43A9-A7BF-8CBFBC46CB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5EE0F054-A7F1-4A05-967D-E5A1727AF1BE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156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Thema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nieuwe economie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Marktverkenning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Financieel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verborgen impact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Ondernemen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F7D7D343-C446-4269-9CDA-8F6FACD7F614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Ondernemingsplan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Vlog</a:t>
            </a:r>
          </a:p>
        </p:txBody>
      </p:sp>
    </p:spTree>
    <p:extLst>
      <p:ext uri="{BB962C8B-B14F-4D97-AF65-F5344CB8AC3E}">
        <p14:creationId xmlns:p14="http://schemas.microsoft.com/office/powerpoint/2010/main" val="191440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6EC3BB2-59BB-39B1-2D82-95A14CD2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Transitie in de economie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453307C-EDFD-BCDE-E878-50474F1342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0" y="2453481"/>
            <a:ext cx="5384800" cy="1993320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EF1499C-36E4-353E-2569-67E852AC3A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18" y="2040441"/>
            <a:ext cx="30575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8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943F1C-987C-0BAF-9FC1-77A13DC94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“NOT EVERYTHING THAT CAN BE COUNTED COUNTS, AND NOT EVERYTHING THAT COUNTS CAN BE COUNTED”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Albert Einstein</a:t>
            </a:r>
          </a:p>
          <a:p>
            <a:endParaRPr lang="nl-NL" dirty="0"/>
          </a:p>
        </p:txBody>
      </p:sp>
      <p:pic>
        <p:nvPicPr>
          <p:cNvPr id="1026" name="Picture 2" descr="Einstein Cartoon-beelden | Gratis vectoren, stockfoto's &amp; PSD's">
            <a:extLst>
              <a:ext uri="{FF2B5EF4-FFF2-40B4-BE49-F238E27FC236}">
                <a16:creationId xmlns:a16="http://schemas.microsoft.com/office/drawing/2014/main" id="{E8C744F5-3EC2-8157-711C-87BA7D1BF8B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9821"/>
          <a:stretch/>
        </p:blipFill>
        <p:spPr bwMode="auto">
          <a:xfrm>
            <a:off x="6164071" y="1509823"/>
            <a:ext cx="5656454" cy="44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3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2" r="25458"/>
          <a:stretch/>
        </p:blipFill>
        <p:spPr>
          <a:xfrm>
            <a:off x="6793950" y="1635143"/>
            <a:ext cx="4320480" cy="4445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884830" y="1907705"/>
            <a:ext cx="762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2744" y="219581"/>
            <a:ext cx="8229600" cy="1944216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3600" dirty="0"/>
              <a:t>Hoe meet je welvaart van een land?</a:t>
            </a: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Bruto National Product</a:t>
            </a:r>
          </a:p>
        </p:txBody>
      </p:sp>
    </p:spTree>
    <p:extLst>
      <p:ext uri="{BB962C8B-B14F-4D97-AF65-F5344CB8AC3E}">
        <p14:creationId xmlns:p14="http://schemas.microsoft.com/office/powerpoint/2010/main" val="16596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80329" y="277388"/>
            <a:ext cx="9842902" cy="1143000"/>
          </a:xfrm>
        </p:spPr>
        <p:txBody>
          <a:bodyPr>
            <a:normAutofit/>
          </a:bodyPr>
          <a:lstStyle/>
          <a:p>
            <a:pPr algn="l"/>
            <a:r>
              <a:rPr lang="nl-NL" sz="3600" dirty="0"/>
              <a:t>Hoe meet je welvaart van een land?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884830" y="1907705"/>
            <a:ext cx="762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r="5141"/>
          <a:stretch/>
        </p:blipFill>
        <p:spPr>
          <a:xfrm>
            <a:off x="2884830" y="2113780"/>
            <a:ext cx="4125144" cy="2558231"/>
          </a:xfrm>
          <a:prstGeom prst="rect">
            <a:avLst/>
          </a:prstGeom>
        </p:spPr>
      </p:pic>
      <p:pic>
        <p:nvPicPr>
          <p:cNvPr id="1026" name="Picture 2" descr="http://plzcdn.com/resize/500-500/upload/0530e22dea41e24a039563139cdc215eZnYuanB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" y="2149884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97" y="2554036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97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27575" y="188640"/>
            <a:ext cx="8229600" cy="1789331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3600" dirty="0"/>
              <a:t>Hoe meet je welvaart van een land?</a:t>
            </a:r>
            <a:br>
              <a:rPr lang="nl-NL" sz="3600" dirty="0"/>
            </a:br>
            <a:br>
              <a:rPr lang="nl-NL" sz="3600" dirty="0"/>
            </a:br>
            <a:r>
              <a:rPr lang="nl-NL" sz="3600" dirty="0"/>
              <a:t>In de Nieuwe Economie</a:t>
            </a:r>
          </a:p>
        </p:txBody>
      </p:sp>
      <p:pic>
        <p:nvPicPr>
          <p:cNvPr id="9" name="Afbeelding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039" y="1324408"/>
            <a:ext cx="2448272" cy="489654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450450" y="3198167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Wat vinden jullie belangrijk?</a:t>
            </a:r>
          </a:p>
        </p:txBody>
      </p:sp>
      <p:pic>
        <p:nvPicPr>
          <p:cNvPr id="3076" name="Picture 4" descr="Click Button with Hand Pointer Clicking. Click Me Vector Web Button Stock  Illustration - Illustration of computer, pointer: 150232104">
            <a:extLst>
              <a:ext uri="{FF2B5EF4-FFF2-40B4-BE49-F238E27FC236}">
                <a16:creationId xmlns:a16="http://schemas.microsoft.com/office/drawing/2014/main" id="{9847E0C1-681A-D962-6AE0-05331EF3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850" y="5791219"/>
            <a:ext cx="859465" cy="85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IBS ‘De Wereld en Ik’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773362" y="1727561"/>
            <a:ext cx="2983276" cy="275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Begrippen: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4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Deel economie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1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 economische en ecologische waarden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140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Samenleving 3.0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1400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welvaart</a:t>
            </a:r>
            <a:endParaRPr kumimoji="0" lang="nl-NL" sz="1400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/>
        </p:nvGraphicFramePr>
        <p:xfrm>
          <a:off x="2048608" y="6161520"/>
          <a:ext cx="7443681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3262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45053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2765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38200" y="1727561"/>
            <a:ext cx="836782" cy="7019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D89C826-1CCB-42CB-B51C-EF919B6774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428977F-8D2E-43A9-A7BF-8CBFBC46CB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5EE0F054-A7F1-4A05-967D-E5A1727AF1BE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156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Thema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nieuwe economie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Marktverkenning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Financieel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verborgen impact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Ondernemen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F7D7D343-C446-4269-9CDA-8F6FACD7F614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Ondernemingsplan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Vlog</a:t>
            </a:r>
          </a:p>
        </p:txBody>
      </p:sp>
    </p:spTree>
    <p:extLst>
      <p:ext uri="{BB962C8B-B14F-4D97-AF65-F5344CB8AC3E}">
        <p14:creationId xmlns:p14="http://schemas.microsoft.com/office/powerpoint/2010/main" val="410055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b="1"/>
              <a:t>Kernbegrippen</a:t>
            </a:r>
          </a:p>
        </p:txBody>
      </p:sp>
      <p:pic>
        <p:nvPicPr>
          <p:cNvPr id="30724" name="Picture 4" descr="https://www.utwente.nl/.system/dl/ic~AQJVRBoDuu26Aik5CwAhvtYBBwHElwGZAYA622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50332" y="1600201"/>
            <a:ext cx="4503335" cy="4525963"/>
          </a:xfrm>
          <a:prstGeom prst="rect">
            <a:avLst/>
          </a:prstGeom>
          <a:noFill/>
        </p:spPr>
      </p:pic>
      <p:sp>
        <p:nvSpPr>
          <p:cNvPr id="7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nl-NL" b="1" dirty="0"/>
              <a:t>People - </a:t>
            </a:r>
            <a:r>
              <a:rPr lang="nl-NL" b="1" dirty="0" err="1"/>
              <a:t>Planet</a:t>
            </a:r>
            <a:r>
              <a:rPr lang="nl-NL" b="1" dirty="0"/>
              <a:t> – Profit</a:t>
            </a:r>
          </a:p>
          <a:p>
            <a:pPr>
              <a:spcAft>
                <a:spcPts val="600"/>
              </a:spcAft>
              <a:buNone/>
            </a:pPr>
            <a:endParaRPr lang="nl-NL" b="1" dirty="0"/>
          </a:p>
          <a:p>
            <a:pPr>
              <a:spcAft>
                <a:spcPts val="600"/>
              </a:spcAft>
              <a:buNone/>
            </a:pPr>
            <a:r>
              <a:rPr lang="nl-NL" dirty="0"/>
              <a:t>Sociale waarde</a:t>
            </a:r>
          </a:p>
          <a:p>
            <a:pPr>
              <a:spcAft>
                <a:spcPts val="600"/>
              </a:spcAft>
              <a:buNone/>
            </a:pPr>
            <a:r>
              <a:rPr lang="nl-NL" dirty="0"/>
              <a:t>Ecologische waarde</a:t>
            </a:r>
          </a:p>
          <a:p>
            <a:pPr>
              <a:spcAft>
                <a:spcPts val="600"/>
              </a:spcAft>
              <a:buNone/>
            </a:pPr>
            <a:r>
              <a:rPr lang="nl-NL" dirty="0"/>
              <a:t>Financiële waarde </a:t>
            </a:r>
          </a:p>
        </p:txBody>
      </p:sp>
    </p:spTree>
    <p:extLst>
      <p:ext uri="{BB962C8B-B14F-4D97-AF65-F5344CB8AC3E}">
        <p14:creationId xmlns:p14="http://schemas.microsoft.com/office/powerpoint/2010/main" val="2790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76D7AC4-CC6A-0E6D-9783-6F71C05CDC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200" y="5689977"/>
            <a:ext cx="5645148" cy="406401"/>
          </a:xfrm>
        </p:spPr>
        <p:txBody>
          <a:bodyPr/>
          <a:lstStyle/>
          <a:p>
            <a:r>
              <a:rPr lang="nl-NL" i="1" dirty="0"/>
              <a:t>10 punten van de betekeniseconomie.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41A1F8-622D-AD18-A2F3-92DAA39B5F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economie van morgen is voor mij een duurzaam gedreven economie die interacteert met verschillende trends.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Kernwoorden:</a:t>
            </a:r>
          </a:p>
          <a:p>
            <a:pPr marL="0" indent="0">
              <a:buNone/>
            </a:pPr>
            <a:r>
              <a:rPr lang="nl-NL" i="1" dirty="0"/>
              <a:t>Nieuwe waarden, verbondenheid, transparantie, digitalisering, lokaal en nieuwe geopolitieke verhoudingen.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B7EC6D6-8A03-0CF0-A1F2-FDCBD557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economie van morgen is …</a:t>
            </a:r>
          </a:p>
        </p:txBody>
      </p:sp>
      <p:pic>
        <p:nvPicPr>
          <p:cNvPr id="1026" name="Picture 2" descr="Uitgangspunten Betekeniseconomie - De Zaak van Betekenis">
            <a:extLst>
              <a:ext uri="{FF2B5EF4-FFF2-40B4-BE49-F238E27FC236}">
                <a16:creationId xmlns:a16="http://schemas.microsoft.com/office/drawing/2014/main" id="{35F949AB-9BC0-3D4C-297F-928F5393B87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" b="38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6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6AD40C7-939F-80E6-E2FA-514725D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economie van morgen is …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662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R_gnk8sVr4">
            <a:extLst>
              <a:ext uri="{FF2B5EF4-FFF2-40B4-BE49-F238E27FC236}">
                <a16:creationId xmlns:a16="http://schemas.microsoft.com/office/drawing/2014/main" id="{D361D674-91A4-65A8-7080-BFE207D15B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060" y="801655"/>
            <a:ext cx="10483703" cy="58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5F7C8-220E-E4D8-D0CE-DC93A7C5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3132137"/>
          </a:xfrm>
        </p:spPr>
        <p:txBody>
          <a:bodyPr/>
          <a:lstStyle/>
          <a:p>
            <a:r>
              <a:rPr lang="nl-NL" b="0" i="1" dirty="0">
                <a:latin typeface="+mn-lt"/>
              </a:rPr>
              <a:t>“WE LEVEN NIET IN EEN TIJDPERK VAN VERANDERING, </a:t>
            </a:r>
            <a:br>
              <a:rPr lang="nl-NL" b="0" i="1" dirty="0">
                <a:latin typeface="+mn-lt"/>
              </a:rPr>
            </a:br>
            <a:r>
              <a:rPr lang="nl-NL" b="0" i="1" dirty="0">
                <a:latin typeface="+mn-lt"/>
              </a:rPr>
              <a:t>MAAR IN EEN VERANDERING VAN TIJDPERK”</a:t>
            </a:r>
            <a:br>
              <a:rPr lang="nl-NL" dirty="0"/>
            </a:br>
            <a:br>
              <a:rPr lang="nl-NL" dirty="0"/>
            </a:br>
            <a:r>
              <a:rPr lang="nl-NL" dirty="0"/>
              <a:t>Jan Rotmans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9AFC3BE-7190-7B19-7A3E-6D57CC5C0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23" b="20448"/>
          <a:stretch/>
        </p:blipFill>
        <p:spPr>
          <a:xfrm>
            <a:off x="1098662" y="4363870"/>
            <a:ext cx="9071787" cy="16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Vraag het aan Marx - Deeleconomie">
            <a:hlinkClick r:id="" action="ppaction://media"/>
            <a:extLst>
              <a:ext uri="{FF2B5EF4-FFF2-40B4-BE49-F238E27FC236}">
                <a16:creationId xmlns:a16="http://schemas.microsoft.com/office/drawing/2014/main" id="{5AB80189-CF73-637F-0202-45703FF465B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6645" y="1103068"/>
            <a:ext cx="9238516" cy="52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71446BBD-7FC2-95CA-8D68-954E7D29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Samenleving 3.0</a:t>
            </a:r>
          </a:p>
        </p:txBody>
      </p:sp>
      <p:pic>
        <p:nvPicPr>
          <p:cNvPr id="15" name="Tijdelijke aanduiding voor inhoud 14">
            <a:extLst>
              <a:ext uri="{FF2B5EF4-FFF2-40B4-BE49-F238E27FC236}">
                <a16:creationId xmlns:a16="http://schemas.microsoft.com/office/drawing/2014/main" id="{56925476-331D-CAE2-9FB2-17C55D13A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" y="2435401"/>
            <a:ext cx="5645150" cy="3179287"/>
          </a:xfrm>
        </p:spPr>
      </p:pic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11D2432-F9DE-4370-6F99-0554609D71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Veranderen 3.0 - Gewoon aan de slag">
            <a:extLst>
              <a:ext uri="{FF2B5EF4-FFF2-40B4-BE49-F238E27FC236}">
                <a16:creationId xmlns:a16="http://schemas.microsoft.com/office/drawing/2014/main" id="{68C6A460-A458-03B3-39C8-F887AF43966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" t="-23492" r="-1" b="-2002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97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6DC1FEF-CC93-9794-C1C3-A23D5932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Transitie</a:t>
            </a:r>
          </a:p>
        </p:txBody>
      </p:sp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D06CD8A3-B391-1271-C771-5E06BC72B5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1377" y="1833248"/>
            <a:ext cx="5384800" cy="4038600"/>
          </a:xfrm>
        </p:spPr>
      </p:pic>
      <p:pic>
        <p:nvPicPr>
          <p:cNvPr id="10" name="cpkRvc-sOKk">
            <a:extLst>
              <a:ext uri="{FF2B5EF4-FFF2-40B4-BE49-F238E27FC236}">
                <a16:creationId xmlns:a16="http://schemas.microsoft.com/office/drawing/2014/main" id="{7C30DF55-6C8C-3E3D-D39F-1A8CA0CD6FF4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35825" y="1967927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57541"/>
      </p:ext>
    </p:extLst>
  </p:cSld>
  <p:clrMapOvr>
    <a:masterClrMapping/>
  </p:clrMapOvr>
</p:sld>
</file>

<file path=ppt/theme/theme1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15170E-D495-4DFD-8E4E-B9EF57AB9AA5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customXml/itemProps2.xml><?xml version="1.0" encoding="utf-8"?>
<ds:datastoreItem xmlns:ds="http://schemas.openxmlformats.org/officeDocument/2006/customXml" ds:itemID="{93B6861B-80FA-45AB-8ADA-C6FC62FDC8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02DF95-2C09-4121-93E4-774AFF4034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453</Words>
  <Application>Microsoft Office PowerPoint</Application>
  <PresentationFormat>Breedbeeld</PresentationFormat>
  <Paragraphs>81</Paragraphs>
  <Slides>15</Slides>
  <Notes>2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Corbel</vt:lpstr>
      <vt:lpstr>Wingdings</vt:lpstr>
      <vt:lpstr>ThemaYuverta</vt:lpstr>
      <vt:lpstr>PowerPoint-presentatie</vt:lpstr>
      <vt:lpstr>Kernbegrippen</vt:lpstr>
      <vt:lpstr>De economie van morgen is …</vt:lpstr>
      <vt:lpstr>De economie van morgen is …  </vt:lpstr>
      <vt:lpstr>PowerPoint-presentatie</vt:lpstr>
      <vt:lpstr>“WE LEVEN NIET IN EEN TIJDPERK VAN VERANDERING,  MAAR IN EEN VERANDERING VAN TIJDPERK”  Jan Rotmans </vt:lpstr>
      <vt:lpstr>PowerPoint-presentatie</vt:lpstr>
      <vt:lpstr>Samenleving 3.0</vt:lpstr>
      <vt:lpstr>Transitie</vt:lpstr>
      <vt:lpstr>Transitie in de economie</vt:lpstr>
      <vt:lpstr>PowerPoint-presentatie</vt:lpstr>
      <vt:lpstr>Hoe meet je welvaart van een land?  Bruto National Product</vt:lpstr>
      <vt:lpstr>Hoe meet je welvaart van een land?</vt:lpstr>
      <vt:lpstr>Hoe meet je welvaart van een land?  In de Nieuwe Economie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Gerjan de Ruiter</cp:lastModifiedBy>
  <cp:revision>1</cp:revision>
  <dcterms:created xsi:type="dcterms:W3CDTF">2022-11-23T09:40:32Z</dcterms:created>
  <dcterms:modified xsi:type="dcterms:W3CDTF">2022-12-07T10:17:52Z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